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6" r:id="rId11"/>
    <p:sldId id="304" r:id="rId12"/>
    <p:sldId id="314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033" autoAdjust="0"/>
  </p:normalViewPr>
  <p:slideViewPr>
    <p:cSldViewPr snapToGrid="0">
      <p:cViewPr varScale="1">
        <p:scale>
          <a:sx n="70" d="100"/>
          <a:sy n="70" d="100"/>
        </p:scale>
        <p:origin x="888" y="78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1/30/2026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1/30/2026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Annual Review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September 24, 20XX</a:t>
            </a:r>
          </a:p>
          <a:p>
            <a:r>
              <a:rPr lang="en-US" dirty="0"/>
              <a:t>Customer Success Team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Results from last year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Closing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Profits are up, and losses are down! We are very proud of the progress our team has made. ​</a:t>
            </a:r>
          </a:p>
          <a:p>
            <a:pPr marL="0" indent="0">
              <a:buNone/>
            </a:pPr>
            <a:r>
              <a:rPr lang="en-US" dirty="0"/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475</Words>
  <Application>Microsoft Office PowerPoint</Application>
  <PresentationFormat>Widescreen</PresentationFormat>
  <Paragraphs>124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Biome Light</vt:lpstr>
      <vt:lpstr>Calibri</vt:lpstr>
      <vt:lpstr>Calibri Light</vt:lpstr>
      <vt:lpstr>Wingdings</vt:lpstr>
      <vt:lpstr>Office Theme</vt:lpstr>
      <vt:lpstr>Annual Review</vt:lpstr>
      <vt:lpstr>Agenda</vt:lpstr>
      <vt:lpstr>Introduction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Home</dc:creator>
  <cp:lastModifiedBy>Home</cp:lastModifiedBy>
  <cp:revision>1</cp:revision>
  <dcterms:created xsi:type="dcterms:W3CDTF">2026-01-30T16:52:27Z</dcterms:created>
  <dcterms:modified xsi:type="dcterms:W3CDTF">2026-01-30T16:53:05Z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